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9"/>
  </p:notesMasterIdLst>
  <p:sldIdLst>
    <p:sldId id="256" r:id="rId5"/>
    <p:sldId id="295" r:id="rId6"/>
    <p:sldId id="260" r:id="rId7"/>
    <p:sldId id="290" r:id="rId8"/>
    <p:sldId id="262" r:id="rId9"/>
    <p:sldId id="263" r:id="rId10"/>
    <p:sldId id="264" r:id="rId11"/>
    <p:sldId id="265" r:id="rId12"/>
    <p:sldId id="266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91" r:id="rId32"/>
    <p:sldId id="292" r:id="rId33"/>
    <p:sldId id="293" r:id="rId34"/>
    <p:sldId id="294" r:id="rId35"/>
    <p:sldId id="267" r:id="rId36"/>
    <p:sldId id="268" r:id="rId37"/>
    <p:sldId id="25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3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2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2EBF6-3D1D-4B2A-96D4-D20C4684BE20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DC92-0058-4E37-91D0-AAD47AC76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92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95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E971BB-C71B-459A-81B7-ED4F875B14A3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71A900-37D5-42FF-8B16-83E941ACC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5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D813432-CCF5-40C9-B4BB-E31C0BAC7659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0436C6-9494-4EEE-AB8A-B3A3B2257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7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36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>
          <p15:clr>
            <a:srgbClr val="F26B43"/>
          </p15:clr>
        </p15:guide>
        <p15:guide id="2" pos="7423">
          <p15:clr>
            <a:srgbClr val="F26B43"/>
          </p15:clr>
        </p15:guide>
        <p15:guide id="3" pos="257">
          <p15:clr>
            <a:srgbClr val="F26B43"/>
          </p15:clr>
        </p15:guide>
        <p15:guide id="4" orient="horz" pos="406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818910" y="368135"/>
            <a:ext cx="5965104" cy="3693225"/>
          </a:xfrm>
        </p:spPr>
        <p:txBody>
          <a:bodyPr/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 Information Management System(CIMS)</a:t>
            </a:r>
          </a:p>
          <a:p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Sivaraj Sakthivel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Id:46008173</a:t>
            </a:r>
          </a:p>
          <a:p>
            <a:endParaRPr lang="en-US" sz="2800" dirty="0">
              <a:solidFill>
                <a:schemeClr val="bg1"/>
              </a:solidFill>
              <a:latin typeface="Candara" pitchFamily="34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Candara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2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</a:t>
            </a:r>
            <a:r>
              <a:rPr lang="en-US" dirty="0" smtClean="0"/>
              <a:t>shot – Phase1 – Update Car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05" y="1412875"/>
            <a:ext cx="9797144" cy="4351338"/>
          </a:xfrm>
        </p:spPr>
      </p:pic>
    </p:spTree>
    <p:extLst>
      <p:ext uri="{BB962C8B-B14F-4D97-AF65-F5344CB8AC3E}">
        <p14:creationId xmlns:p14="http://schemas.microsoft.com/office/powerpoint/2010/main" val="38637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</a:t>
            </a:r>
            <a:r>
              <a:rPr lang="en-US" dirty="0" smtClean="0"/>
              <a:t>shot – Phase1 - Search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05" y="1456118"/>
            <a:ext cx="8490857" cy="4600298"/>
          </a:xfrm>
        </p:spPr>
      </p:pic>
    </p:spTree>
    <p:extLst>
      <p:ext uri="{BB962C8B-B14F-4D97-AF65-F5344CB8AC3E}">
        <p14:creationId xmlns:p14="http://schemas.microsoft.com/office/powerpoint/2010/main" val="41161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</a:t>
            </a:r>
            <a:r>
              <a:rPr lang="en-US" dirty="0" smtClean="0"/>
              <a:t>shot - Phase1 - Delete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02" y="1710047"/>
            <a:ext cx="9298380" cy="4607626"/>
          </a:xfrm>
        </p:spPr>
      </p:pic>
    </p:spTree>
    <p:extLst>
      <p:ext uri="{BB962C8B-B14F-4D97-AF65-F5344CB8AC3E}">
        <p14:creationId xmlns:p14="http://schemas.microsoft.com/office/powerpoint/2010/main" val="309119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</a:t>
            </a:r>
            <a:r>
              <a:rPr lang="en-US" dirty="0" smtClean="0"/>
              <a:t>shot - Phase1 – List Of Cars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2" y="1562995"/>
            <a:ext cx="9417131" cy="4932807"/>
          </a:xfrm>
        </p:spPr>
      </p:pic>
    </p:spTree>
    <p:extLst>
      <p:ext uri="{BB962C8B-B14F-4D97-AF65-F5344CB8AC3E}">
        <p14:creationId xmlns:p14="http://schemas.microsoft.com/office/powerpoint/2010/main" val="335634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</a:t>
            </a:r>
            <a:r>
              <a:rPr lang="en-US" dirty="0" smtClean="0"/>
              <a:t>shot – Phase1 - CustomerList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2545"/>
            <a:ext cx="5669338" cy="409698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338" y="1662545"/>
            <a:ext cx="6392167" cy="409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8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</a:t>
            </a:r>
            <a:r>
              <a:rPr lang="en-US" dirty="0" smtClean="0"/>
              <a:t>shot – Phase2 - First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05" y="1277988"/>
            <a:ext cx="10854047" cy="5431570"/>
          </a:xfrm>
        </p:spPr>
      </p:pic>
    </p:spTree>
    <p:extLst>
      <p:ext uri="{BB962C8B-B14F-4D97-AF65-F5344CB8AC3E}">
        <p14:creationId xmlns:p14="http://schemas.microsoft.com/office/powerpoint/2010/main" val="42163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</a:t>
            </a:r>
            <a:r>
              <a:rPr lang="en-US" dirty="0" smtClean="0"/>
              <a:t>shot – Phase2 – Admin Login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8" y="1449882"/>
            <a:ext cx="11402880" cy="5520933"/>
          </a:xfrm>
        </p:spPr>
      </p:pic>
    </p:spTree>
    <p:extLst>
      <p:ext uri="{BB962C8B-B14F-4D97-AF65-F5344CB8AC3E}">
        <p14:creationId xmlns:p14="http://schemas.microsoft.com/office/powerpoint/2010/main" val="204764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</a:t>
            </a:r>
            <a:r>
              <a:rPr lang="en-US" dirty="0" smtClean="0"/>
              <a:t>shot – Phase2 – Admin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8" y="1277987"/>
            <a:ext cx="11083532" cy="5289067"/>
          </a:xfrm>
        </p:spPr>
      </p:pic>
    </p:spTree>
    <p:extLst>
      <p:ext uri="{BB962C8B-B14F-4D97-AF65-F5344CB8AC3E}">
        <p14:creationId xmlns:p14="http://schemas.microsoft.com/office/powerpoint/2010/main" val="232924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</a:t>
            </a:r>
            <a:r>
              <a:rPr lang="en-US" dirty="0" smtClean="0"/>
              <a:t>shot – Phase2 - Add Car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8" y="1277988"/>
            <a:ext cx="11083532" cy="5289067"/>
          </a:xfrm>
        </p:spPr>
      </p:pic>
    </p:spTree>
    <p:extLst>
      <p:ext uri="{BB962C8B-B14F-4D97-AF65-F5344CB8AC3E}">
        <p14:creationId xmlns:p14="http://schemas.microsoft.com/office/powerpoint/2010/main" val="95463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</a:t>
            </a:r>
            <a:r>
              <a:rPr lang="en-US" dirty="0" smtClean="0"/>
              <a:t>shot – Phase2 - Update Car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8" y="1277987"/>
            <a:ext cx="11083532" cy="5241565"/>
          </a:xfrm>
        </p:spPr>
      </p:pic>
    </p:spTree>
    <p:extLst>
      <p:ext uri="{BB962C8B-B14F-4D97-AF65-F5344CB8AC3E}">
        <p14:creationId xmlns:p14="http://schemas.microsoft.com/office/powerpoint/2010/main" val="18445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068" y="1448501"/>
            <a:ext cx="11370945" cy="4351337"/>
          </a:xfrm>
        </p:spPr>
        <p:txBody>
          <a:bodyPr/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Project Details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Use Case </a:t>
            </a:r>
            <a:r>
              <a:rPr lang="en-US" dirty="0" smtClean="0"/>
              <a:t>Diagram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Class </a:t>
            </a:r>
            <a:r>
              <a:rPr lang="en-US" dirty="0" smtClean="0"/>
              <a:t>Diagram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Sequence/Activity </a:t>
            </a:r>
            <a:r>
              <a:rPr lang="en-US" dirty="0" smtClean="0"/>
              <a:t>Diagram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Screen </a:t>
            </a:r>
            <a:r>
              <a:rPr lang="en-US" dirty="0" smtClean="0"/>
              <a:t>shots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Future Enhancements</a:t>
            </a:r>
            <a:endParaRPr lang="en-US" dirty="0" smtClean="0"/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289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</a:t>
            </a:r>
            <a:r>
              <a:rPr lang="en-US" dirty="0" smtClean="0"/>
              <a:t>shot – Phase2 - Delete Car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8" y="1277989"/>
            <a:ext cx="11083531" cy="5015934"/>
          </a:xfrm>
        </p:spPr>
      </p:pic>
    </p:spTree>
    <p:extLst>
      <p:ext uri="{BB962C8B-B14F-4D97-AF65-F5344CB8AC3E}">
        <p14:creationId xmlns:p14="http://schemas.microsoft.com/office/powerpoint/2010/main" val="21679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</a:t>
            </a:r>
            <a:r>
              <a:rPr lang="en-US" dirty="0" smtClean="0"/>
              <a:t>shot – Phase2 – Customer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8" y="1277989"/>
            <a:ext cx="11083531" cy="5455320"/>
          </a:xfrm>
        </p:spPr>
      </p:pic>
    </p:spTree>
    <p:extLst>
      <p:ext uri="{BB962C8B-B14F-4D97-AF65-F5344CB8AC3E}">
        <p14:creationId xmlns:p14="http://schemas.microsoft.com/office/powerpoint/2010/main" val="205516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</a:t>
            </a:r>
            <a:r>
              <a:rPr lang="en-US" dirty="0" smtClean="0"/>
              <a:t>shot – Phase2 - Customer Search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8" y="1187532"/>
            <a:ext cx="11083531" cy="5367647"/>
          </a:xfrm>
        </p:spPr>
      </p:pic>
    </p:spTree>
    <p:extLst>
      <p:ext uri="{BB962C8B-B14F-4D97-AF65-F5344CB8AC3E}">
        <p14:creationId xmlns:p14="http://schemas.microsoft.com/office/powerpoint/2010/main" val="26713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</a:t>
            </a:r>
            <a:r>
              <a:rPr lang="en-US" dirty="0" smtClean="0"/>
              <a:t>shot – Phase2 - CustomerList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3" y="1277989"/>
            <a:ext cx="11637817" cy="5265316"/>
          </a:xfrm>
        </p:spPr>
      </p:pic>
    </p:spTree>
    <p:extLst>
      <p:ext uri="{BB962C8B-B14F-4D97-AF65-F5344CB8AC3E}">
        <p14:creationId xmlns:p14="http://schemas.microsoft.com/office/powerpoint/2010/main" val="205941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</a:t>
            </a:r>
            <a:r>
              <a:rPr lang="en-US" dirty="0" smtClean="0"/>
              <a:t>shot – Phase3 - First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8" y="1277988"/>
            <a:ext cx="11083531" cy="5580012"/>
          </a:xfrm>
        </p:spPr>
      </p:pic>
    </p:spTree>
    <p:extLst>
      <p:ext uri="{BB962C8B-B14F-4D97-AF65-F5344CB8AC3E}">
        <p14:creationId xmlns:p14="http://schemas.microsoft.com/office/powerpoint/2010/main" val="379071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</a:t>
            </a:r>
            <a:r>
              <a:rPr lang="en-US" dirty="0" smtClean="0"/>
              <a:t>shot – Phase3 – Admin Login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8" y="1277988"/>
            <a:ext cx="11083532" cy="5580012"/>
          </a:xfrm>
        </p:spPr>
      </p:pic>
    </p:spTree>
    <p:extLst>
      <p:ext uri="{BB962C8B-B14F-4D97-AF65-F5344CB8AC3E}">
        <p14:creationId xmlns:p14="http://schemas.microsoft.com/office/powerpoint/2010/main" val="15409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</a:t>
            </a:r>
            <a:r>
              <a:rPr lang="en-US" dirty="0" smtClean="0"/>
              <a:t>shot – Phase3 – Admin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8" y="1277988"/>
            <a:ext cx="11083532" cy="5580011"/>
          </a:xfrm>
        </p:spPr>
      </p:pic>
    </p:spTree>
    <p:extLst>
      <p:ext uri="{BB962C8B-B14F-4D97-AF65-F5344CB8AC3E}">
        <p14:creationId xmlns:p14="http://schemas.microsoft.com/office/powerpoint/2010/main" val="91418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</a:t>
            </a:r>
            <a:r>
              <a:rPr lang="en-US" dirty="0" smtClean="0"/>
              <a:t>shot – Phase3 - Add Car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8" y="1277988"/>
            <a:ext cx="11083531" cy="5580011"/>
          </a:xfrm>
        </p:spPr>
      </p:pic>
    </p:spTree>
    <p:extLst>
      <p:ext uri="{BB962C8B-B14F-4D97-AF65-F5344CB8AC3E}">
        <p14:creationId xmlns:p14="http://schemas.microsoft.com/office/powerpoint/2010/main" val="310993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</a:t>
            </a:r>
            <a:r>
              <a:rPr lang="en-US" dirty="0" smtClean="0"/>
              <a:t>shot – Phase3 - Update Car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8" y="1277988"/>
            <a:ext cx="11083532" cy="5580011"/>
          </a:xfrm>
        </p:spPr>
      </p:pic>
    </p:spTree>
    <p:extLst>
      <p:ext uri="{BB962C8B-B14F-4D97-AF65-F5344CB8AC3E}">
        <p14:creationId xmlns:p14="http://schemas.microsoft.com/office/powerpoint/2010/main" val="226740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</a:t>
            </a:r>
            <a:r>
              <a:rPr lang="en-US" dirty="0" smtClean="0"/>
              <a:t>shot – Phase3 - Delete Car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8" y="1277988"/>
            <a:ext cx="11083532" cy="5580011"/>
          </a:xfrm>
        </p:spPr>
      </p:pic>
    </p:spTree>
    <p:extLst>
      <p:ext uri="{BB962C8B-B14F-4D97-AF65-F5344CB8AC3E}">
        <p14:creationId xmlns:p14="http://schemas.microsoft.com/office/powerpoint/2010/main" val="426519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Car Information Management System (CIMS) helps Customers view the complete information about a given </a:t>
            </a:r>
            <a:r>
              <a:rPr lang="en-US" dirty="0" smtClean="0"/>
              <a:t>company’s </a:t>
            </a:r>
            <a:r>
              <a:rPr lang="en-US" dirty="0"/>
              <a:t>car like Features, Engine &amp; Performance, Safety, etc.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There Are two Actors Admin &amp; Customers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Admin can has a login credentials. Admin Can perform Add,Modify,Delete,Search,Get details of all Cars.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Customer can perform Search operation based on Model Name of the car and will get all the features.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Customer Can also perform Search operation based on Manufacturer  and Type.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3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</a:t>
            </a:r>
            <a:r>
              <a:rPr lang="en-US" dirty="0" smtClean="0"/>
              <a:t>shot – Phase3 – Search By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8" y="1277988"/>
            <a:ext cx="11083532" cy="5580011"/>
          </a:xfrm>
        </p:spPr>
      </p:pic>
    </p:spTree>
    <p:extLst>
      <p:ext uri="{BB962C8B-B14F-4D97-AF65-F5344CB8AC3E}">
        <p14:creationId xmlns:p14="http://schemas.microsoft.com/office/powerpoint/2010/main" val="13837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</a:t>
            </a:r>
            <a:r>
              <a:rPr lang="en-US" dirty="0" smtClean="0"/>
              <a:t>shot – phase3 - Customer Search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8" y="1277988"/>
            <a:ext cx="11083532" cy="5580011"/>
          </a:xfrm>
        </p:spPr>
      </p:pic>
    </p:spTree>
    <p:extLst>
      <p:ext uri="{BB962C8B-B14F-4D97-AF65-F5344CB8AC3E}">
        <p14:creationId xmlns:p14="http://schemas.microsoft.com/office/powerpoint/2010/main" val="410958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UI Can be Improved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Database can be given for Login Credentials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58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14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1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Details(Continued)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</a:rPr>
              <a:t>Phase 1 : Using Console Application. 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</a:rPr>
              <a:t>Phase 2 : Using ADO.NET using </a:t>
            </a:r>
            <a:r>
              <a:rPr lang="en-US" altLang="en-US" dirty="0" smtClean="0">
                <a:solidFill>
                  <a:srgbClr val="000000"/>
                </a:solidFill>
              </a:rPr>
              <a:t>WPF.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</a:rPr>
              <a:t> Phase 3 : Using ASP.NET MVC.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80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59" y="1277988"/>
            <a:ext cx="8478982" cy="4999800"/>
          </a:xfrm>
        </p:spPr>
      </p:pic>
    </p:spTree>
    <p:extLst>
      <p:ext uri="{BB962C8B-B14F-4D97-AF65-F5344CB8AC3E}">
        <p14:creationId xmlns:p14="http://schemas.microsoft.com/office/powerpoint/2010/main" val="43110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175" y="1176318"/>
            <a:ext cx="7059688" cy="5509657"/>
          </a:xfrm>
        </p:spPr>
      </p:pic>
    </p:spTree>
    <p:extLst>
      <p:ext uri="{BB962C8B-B14F-4D97-AF65-F5344CB8AC3E}">
        <p14:creationId xmlns:p14="http://schemas.microsoft.com/office/powerpoint/2010/main" val="141282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Sequence/Activity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2" y="1040482"/>
            <a:ext cx="10867208" cy="346788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826" y="4508365"/>
            <a:ext cx="5272643" cy="234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8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</a:t>
            </a:r>
            <a:r>
              <a:rPr lang="en-US" dirty="0" smtClean="0"/>
              <a:t>shot – Phase1 Admin Login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" y="1277988"/>
            <a:ext cx="11839699" cy="5580012"/>
          </a:xfrm>
        </p:spPr>
      </p:pic>
    </p:spTree>
    <p:extLst>
      <p:ext uri="{BB962C8B-B14F-4D97-AF65-F5344CB8AC3E}">
        <p14:creationId xmlns:p14="http://schemas.microsoft.com/office/powerpoint/2010/main" val="21312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</a:t>
            </a:r>
            <a:r>
              <a:rPr lang="en-US" dirty="0" smtClean="0"/>
              <a:t>shot – Phase1 - AddCarDetail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95" y="1472540"/>
            <a:ext cx="10889674" cy="4963885"/>
          </a:xfrm>
        </p:spPr>
      </p:pic>
    </p:spTree>
    <p:extLst>
      <p:ext uri="{BB962C8B-B14F-4D97-AF65-F5344CB8AC3E}">
        <p14:creationId xmlns:p14="http://schemas.microsoft.com/office/powerpoint/2010/main" val="312708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AE12BA53767D44BC77A4C9A1ECA869" ma:contentTypeVersion="3" ma:contentTypeDescription="Create a new document." ma:contentTypeScope="" ma:versionID="f67ee02f4c6147b21582c34896ffff31">
  <xsd:schema xmlns:xsd="http://www.w3.org/2001/XMLSchema" xmlns:xs="http://www.w3.org/2001/XMLSchema" xmlns:p="http://schemas.microsoft.com/office/2006/metadata/properties" xmlns:ns2="ff9673e2-8703-4f54-a1af-e608932f257d" targetNamespace="http://schemas.microsoft.com/office/2006/metadata/properties" ma:root="true" ma:fieldsID="17688dc9c4f9013ba065dbc1ba4ba8a6" ns2:_="">
    <xsd:import namespace="ff9673e2-8703-4f54-a1af-e608932f257d"/>
    <xsd:element name="properties">
      <xsd:complexType>
        <xsd:sequence>
          <xsd:element name="documentManagement">
            <xsd:complexType>
              <xsd:all>
                <xsd:element ref="ns2:Level"/>
                <xsd:element ref="ns2:Category"/>
                <xsd:element ref="ns2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9673e2-8703-4f54-a1af-e608932f257d" elementFormDefault="qualified">
    <xsd:import namespace="http://schemas.microsoft.com/office/2006/documentManagement/types"/>
    <xsd:import namespace="http://schemas.microsoft.com/office/infopath/2007/PartnerControls"/>
    <xsd:element name="Level" ma:index="8" ma:displayName="Level" ma:format="Dropdown" ma:internalName="Level">
      <xsd:simpleType>
        <xsd:restriction base="dms:Choice">
          <xsd:enumeration value="L1"/>
          <xsd:enumeration value="L2"/>
          <xsd:enumeration value="L3"/>
          <xsd:enumeration value="L4"/>
          <xsd:enumeration value="Common"/>
        </xsd:restriction>
      </xsd:simpleType>
    </xsd:element>
    <xsd:element name="Category" ma:index="9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0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aterial_x0020_Type xmlns="ff9673e2-8703-4f54-a1af-e608932f257d">General</Material_x0020_Type>
    <Level xmlns="ff9673e2-8703-4f54-a1af-e608932f257d">L1</Level>
    <Category xmlns="ff9673e2-8703-4f54-a1af-e608932f257d">Assessment Component</Category>
  </documentManagement>
</p:properties>
</file>

<file path=customXml/itemProps1.xml><?xml version="1.0" encoding="utf-8"?>
<ds:datastoreItem xmlns:ds="http://schemas.openxmlformats.org/officeDocument/2006/customXml" ds:itemID="{C8C08088-44A3-4D6B-89F7-AC9D9AFD375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40E269-9A74-40BD-8178-DE92ECE570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9673e2-8703-4f54-a1af-e608932f25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698365A-5AF7-40B9-AF8D-D99060C6EF27}">
  <ds:schemaRefs>
    <ds:schemaRef ds:uri="http://purl.org/dc/elements/1.1/"/>
    <ds:schemaRef ds:uri="ff9673e2-8703-4f54-a1af-e608932f257d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</TotalTime>
  <Words>319</Words>
  <Application>Microsoft Office PowerPoint</Application>
  <PresentationFormat>Widescreen</PresentationFormat>
  <Paragraphs>54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Candara</vt:lpstr>
      <vt:lpstr>Times New Roman</vt:lpstr>
      <vt:lpstr>Verdana</vt:lpstr>
      <vt:lpstr>Wingdings</vt:lpstr>
      <vt:lpstr>Section slides</vt:lpstr>
      <vt:lpstr>PowerPoint Presentation</vt:lpstr>
      <vt:lpstr>Objectives</vt:lpstr>
      <vt:lpstr>Project Details</vt:lpstr>
      <vt:lpstr>Project Details(Continued)</vt:lpstr>
      <vt:lpstr>Use Case Diagram</vt:lpstr>
      <vt:lpstr>Class Diagram</vt:lpstr>
      <vt:lpstr>Sequence/Activity Diagram</vt:lpstr>
      <vt:lpstr>Screen shot – Phase1 Admin Login</vt:lpstr>
      <vt:lpstr>Screen shot – Phase1 - AddCarDetail</vt:lpstr>
      <vt:lpstr>Screen shot – Phase1 – Update Car</vt:lpstr>
      <vt:lpstr>Screen shot – Phase1 - Search</vt:lpstr>
      <vt:lpstr>Screen shot - Phase1 - Delete</vt:lpstr>
      <vt:lpstr>Screen shot - Phase1 – List Of Cars</vt:lpstr>
      <vt:lpstr>Screen shot – Phase1 - CustomerList</vt:lpstr>
      <vt:lpstr>Screen shot – Phase2 - First Page</vt:lpstr>
      <vt:lpstr>Screen shot – Phase2 – Admin Login</vt:lpstr>
      <vt:lpstr>Screen shot – Phase2 – Admin Page</vt:lpstr>
      <vt:lpstr>Screen shot – Phase2 - Add Car</vt:lpstr>
      <vt:lpstr>Screen shot – Phase2 - Update Car</vt:lpstr>
      <vt:lpstr>Screen shot – Phase2 - Delete Car</vt:lpstr>
      <vt:lpstr>Screen shot – Phase2 – Customer Page</vt:lpstr>
      <vt:lpstr>Screen shot – Phase2 - Customer Search</vt:lpstr>
      <vt:lpstr>Screen shot – Phase2 - CustomerList</vt:lpstr>
      <vt:lpstr>Screen shot – Phase3 - First Page</vt:lpstr>
      <vt:lpstr>Screen shot – Phase3 – Admin Login</vt:lpstr>
      <vt:lpstr>Screen shot – Phase3 – Admin Page</vt:lpstr>
      <vt:lpstr>Screen shot – Phase3 - Add Car</vt:lpstr>
      <vt:lpstr>Screen shot – Phase3 - Update Car</vt:lpstr>
      <vt:lpstr>Screen shot – Phase3 - Delete Car</vt:lpstr>
      <vt:lpstr>Screen shot – Phase3 – Search By Model</vt:lpstr>
      <vt:lpstr>Screen shot – phase3 - Customer Search</vt:lpstr>
      <vt:lpstr>Future Enhancements</vt:lpstr>
      <vt:lpstr>Thanks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Chandrasekaran, Sangeetha</dc:creator>
  <cp:lastModifiedBy>IG, hwdlab1D</cp:lastModifiedBy>
  <cp:revision>21</cp:revision>
  <dcterms:created xsi:type="dcterms:W3CDTF">2017-11-23T10:53:57Z</dcterms:created>
  <dcterms:modified xsi:type="dcterms:W3CDTF">2019-11-23T12:00:38Z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0x01010079AE12BA53767D44BC77A4C9A1ECA869</vt:lpwstr>
  </property>
</Properties>
</file>